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7" r:id="rId2"/>
    <p:sldId id="329" r:id="rId3"/>
    <p:sldId id="319" r:id="rId4"/>
    <p:sldId id="328" r:id="rId5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34B"/>
    <a:srgbClr val="EDEBEE"/>
    <a:srgbClr val="7391FF"/>
    <a:srgbClr val="53585F"/>
    <a:srgbClr val="C8D7FF"/>
    <a:srgbClr val="19326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7"/>
    <p:restoredTop sz="94694"/>
  </p:normalViewPr>
  <p:slideViewPr>
    <p:cSldViewPr snapToObjects="1" showGuides="1">
      <p:cViewPr varScale="1">
        <p:scale>
          <a:sx n="61" d="100"/>
          <a:sy n="61" d="100"/>
        </p:scale>
        <p:origin x="82" y="154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08/10/2021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19">
            <a:extLst>
              <a:ext uri="{FF2B5EF4-FFF2-40B4-BE49-F238E27FC236}">
                <a16:creationId xmlns:a16="http://schemas.microsoft.com/office/drawing/2014/main" id="{D1DA626E-FE1D-3748-8C05-FF0A3F27A833}"/>
              </a:ext>
            </a:extLst>
          </p:cNvPr>
          <p:cNvSpPr/>
          <p:nvPr/>
        </p:nvSpPr>
        <p:spPr>
          <a:xfrm>
            <a:off x="2413000" y="3689648"/>
            <a:ext cx="17526000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Chapter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08.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함수 고급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01.</a:t>
            </a:r>
            <a:r>
              <a:rPr lang="ko-KR" altLang="en-US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일급 객체</a:t>
            </a:r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C1876509-6B89-0241-B5AC-8FBEDEDE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351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BC61D-7CB2-4CD7-B091-777E1DAA9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06" y="0"/>
            <a:ext cx="2057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57706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/>
              <a:t>함수 고급 파트에서 배울 내용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일급 객체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833664"/>
            <a:ext cx="15337704" cy="5881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일급 객체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 err="1"/>
              <a:t>클로저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 err="1"/>
              <a:t>이터레이터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 err="1"/>
              <a:t>제너레이터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 err="1"/>
              <a:t>데코레이터</a:t>
            </a:r>
            <a:endParaRPr lang="en-US" altLang="ko-KR" dirty="0"/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4911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57706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일급 객체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일급 객체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833664"/>
            <a:ext cx="15337704" cy="341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데이터처럼 사용이 가능하다</a:t>
            </a:r>
            <a:r>
              <a:rPr lang="en-US" altLang="ko-KR" dirty="0"/>
              <a:t>.</a:t>
            </a: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매개변수에 넘겨 줄 수 있다</a:t>
            </a:r>
            <a:r>
              <a:rPr lang="en-US" altLang="ko-KR" dirty="0"/>
              <a:t>.</a:t>
            </a: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 err="1"/>
              <a:t>리턴값으로</a:t>
            </a:r>
            <a:r>
              <a:rPr lang="ko-KR" altLang="en-US" dirty="0"/>
              <a:t> 사용될 수 있다</a:t>
            </a:r>
            <a:r>
              <a:rPr lang="en-US" altLang="ko-KR" dirty="0"/>
              <a:t>.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158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4374</TotalTime>
  <Words>49</Words>
  <Application>Microsoft Office PowerPoint</Application>
  <PresentationFormat>사용자 지정</PresentationFormat>
  <Paragraphs>20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2" baseType="lpstr">
      <vt:lpstr>SpoqaHanSans-Bold</vt:lpstr>
      <vt:lpstr>SpoqaHanSans-Light</vt:lpstr>
      <vt:lpstr>SpoqaHanSans-Regular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kwon kijun</cp:lastModifiedBy>
  <cp:revision>118</cp:revision>
  <dcterms:created xsi:type="dcterms:W3CDTF">2021-04-05T07:22:06Z</dcterms:created>
  <dcterms:modified xsi:type="dcterms:W3CDTF">2021-08-10T09:34:50Z</dcterms:modified>
</cp:coreProperties>
</file>